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3" r:id="rId3"/>
    <p:sldId id="299" r:id="rId4"/>
    <p:sldId id="286" r:id="rId5"/>
    <p:sldId id="280" r:id="rId6"/>
    <p:sldId id="285" r:id="rId7"/>
    <p:sldId id="290" r:id="rId8"/>
    <p:sldId id="291" r:id="rId9"/>
    <p:sldId id="292" r:id="rId10"/>
    <p:sldId id="293" r:id="rId11"/>
    <p:sldId id="294" r:id="rId12"/>
    <p:sldId id="295" r:id="rId13"/>
    <p:sldId id="300" r:id="rId14"/>
    <p:sldId id="296" r:id="rId15"/>
    <p:sldId id="266" r:id="rId16"/>
    <p:sldId id="267" r:id="rId17"/>
    <p:sldId id="284" r:id="rId18"/>
    <p:sldId id="289" r:id="rId19"/>
    <p:sldId id="297" r:id="rId20"/>
    <p:sldId id="298" r:id="rId21"/>
    <p:sldId id="2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man Murray" initials="NM" lastIdx="2" clrIdx="0">
    <p:extLst>
      <p:ext uri="{19B8F6BF-5375-455C-9EA6-DF929625EA0E}">
        <p15:presenceInfo xmlns:p15="http://schemas.microsoft.com/office/powerpoint/2012/main" userId="60a975c838979a1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4" d="100"/>
          <a:sy n="24" d="100"/>
        </p:scale>
        <p:origin x="256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man Murray" userId="60a975c838979a15" providerId="LiveId" clId="{FC7DABF7-D1C5-44F4-9860-B842A58245C8}"/>
    <pc:docChg chg="undo custSel modSld">
      <pc:chgData name="Norman Murray" userId="60a975c838979a15" providerId="LiveId" clId="{FC7DABF7-D1C5-44F4-9860-B842A58245C8}" dt="2020-07-22T19:37:54.775" v="7"/>
      <pc:docMkLst>
        <pc:docMk/>
      </pc:docMkLst>
      <pc:sldChg chg="addSp delSp modSp addCm delCm">
        <pc:chgData name="Norman Murray" userId="60a975c838979a15" providerId="LiveId" clId="{FC7DABF7-D1C5-44F4-9860-B842A58245C8}" dt="2020-07-22T19:37:54.775" v="7"/>
        <pc:sldMkLst>
          <pc:docMk/>
          <pc:sldMk cId="2754891340" sldId="285"/>
        </pc:sldMkLst>
        <pc:spChg chg="mod">
          <ac:chgData name="Norman Murray" userId="60a975c838979a15" providerId="LiveId" clId="{FC7DABF7-D1C5-44F4-9860-B842A58245C8}" dt="2020-07-22T19:37:54.775" v="7"/>
          <ac:spMkLst>
            <pc:docMk/>
            <pc:sldMk cId="2754891340" sldId="285"/>
            <ac:spMk id="10" creationId="{CA2DAF15-A42C-43A3-BA4E-117363D3493E}"/>
          </ac:spMkLst>
        </pc:spChg>
        <pc:picChg chg="add del mod">
          <ac:chgData name="Norman Murray" userId="60a975c838979a15" providerId="LiveId" clId="{FC7DABF7-D1C5-44F4-9860-B842A58245C8}" dt="2020-07-22T19:34:59.782" v="4" actId="478"/>
          <ac:picMkLst>
            <pc:docMk/>
            <pc:sldMk cId="2754891340" sldId="285"/>
            <ac:picMk id="11" creationId="{EDFC1700-A7D2-4672-AA36-64796EDD100E}"/>
          </ac:picMkLst>
        </pc:picChg>
      </pc:sldChg>
    </pc:docChg>
  </pc:docChgLst>
  <pc:docChgLst>
    <pc:chgData name="Norman Murray" userId="60a975c838979a15" providerId="LiveId" clId="{66349DAD-6D88-4AA6-8DA7-72D4551DA8DE}"/>
    <pc:docChg chg="undo custSel mod addSld delSld modSld sldOrd">
      <pc:chgData name="Norman Murray" userId="60a975c838979a15" providerId="LiveId" clId="{66349DAD-6D88-4AA6-8DA7-72D4551DA8DE}" dt="2020-11-21T10:21:11.528" v="724" actId="20577"/>
      <pc:docMkLst>
        <pc:docMk/>
      </pc:docMkLst>
      <pc:sldChg chg="add del">
        <pc:chgData name="Norman Murray" userId="60a975c838979a15" providerId="LiveId" clId="{66349DAD-6D88-4AA6-8DA7-72D4551DA8DE}" dt="2020-11-11T16:15:21.856" v="716"/>
        <pc:sldMkLst>
          <pc:docMk/>
          <pc:sldMk cId="880382393" sldId="263"/>
        </pc:sldMkLst>
      </pc:sldChg>
      <pc:sldChg chg="add del">
        <pc:chgData name="Norman Murray" userId="60a975c838979a15" providerId="LiveId" clId="{66349DAD-6D88-4AA6-8DA7-72D4551DA8DE}" dt="2020-11-11T16:15:20.282" v="715"/>
        <pc:sldMkLst>
          <pc:docMk/>
          <pc:sldMk cId="1602985735" sldId="265"/>
        </pc:sldMkLst>
      </pc:sldChg>
      <pc:sldChg chg="add ord setBg">
        <pc:chgData name="Norman Murray" userId="60a975c838979a15" providerId="LiveId" clId="{66349DAD-6D88-4AA6-8DA7-72D4551DA8DE}" dt="2020-11-09T11:13:42.108" v="555"/>
        <pc:sldMkLst>
          <pc:docMk/>
          <pc:sldMk cId="67717312" sldId="266"/>
        </pc:sldMkLst>
      </pc:sldChg>
      <pc:sldChg chg="add ord setBg">
        <pc:chgData name="Norman Murray" userId="60a975c838979a15" providerId="LiveId" clId="{66349DAD-6D88-4AA6-8DA7-72D4551DA8DE}" dt="2020-11-09T11:13:51.445" v="557"/>
        <pc:sldMkLst>
          <pc:docMk/>
          <pc:sldMk cId="2464427538" sldId="267"/>
        </pc:sldMkLst>
      </pc:sldChg>
      <pc:sldChg chg="add ord">
        <pc:chgData name="Norman Murray" userId="60a975c838979a15" providerId="LiveId" clId="{66349DAD-6D88-4AA6-8DA7-72D4551DA8DE}" dt="2020-11-11T15:29:21.967" v="712"/>
        <pc:sldMkLst>
          <pc:docMk/>
          <pc:sldMk cId="3509444100" sldId="280"/>
        </pc:sldMkLst>
      </pc:sldChg>
      <pc:sldChg chg="add ord">
        <pc:chgData name="Norman Murray" userId="60a975c838979a15" providerId="LiveId" clId="{66349DAD-6D88-4AA6-8DA7-72D4551DA8DE}" dt="2020-11-05T12:25:37.056" v="2"/>
        <pc:sldMkLst>
          <pc:docMk/>
          <pc:sldMk cId="2032477380" sldId="283"/>
        </pc:sldMkLst>
      </pc:sldChg>
      <pc:sldChg chg="ord">
        <pc:chgData name="Norman Murray" userId="60a975c838979a15" providerId="LiveId" clId="{66349DAD-6D88-4AA6-8DA7-72D4551DA8DE}" dt="2020-11-07T11:33:17.135" v="410"/>
        <pc:sldMkLst>
          <pc:docMk/>
          <pc:sldMk cId="0" sldId="284"/>
        </pc:sldMkLst>
      </pc:sldChg>
      <pc:sldChg chg="modSp mod">
        <pc:chgData name="Norman Murray" userId="60a975c838979a15" providerId="LiveId" clId="{66349DAD-6D88-4AA6-8DA7-72D4551DA8DE}" dt="2020-11-21T10:21:11.528" v="724" actId="20577"/>
        <pc:sldMkLst>
          <pc:docMk/>
          <pc:sldMk cId="2754891340" sldId="285"/>
        </pc:sldMkLst>
        <pc:spChg chg="mod">
          <ac:chgData name="Norman Murray" userId="60a975c838979a15" providerId="LiveId" clId="{66349DAD-6D88-4AA6-8DA7-72D4551DA8DE}" dt="2020-11-21T10:21:11.528" v="724" actId="20577"/>
          <ac:spMkLst>
            <pc:docMk/>
            <pc:sldMk cId="2754891340" sldId="285"/>
            <ac:spMk id="10" creationId="{CA2DAF15-A42C-43A3-BA4E-117363D3493E}"/>
          </ac:spMkLst>
        </pc:spChg>
      </pc:sldChg>
      <pc:sldChg chg="del">
        <pc:chgData name="Norman Murray" userId="60a975c838979a15" providerId="LiveId" clId="{66349DAD-6D88-4AA6-8DA7-72D4551DA8DE}" dt="2020-11-05T13:01:52.733" v="33" actId="47"/>
        <pc:sldMkLst>
          <pc:docMk/>
          <pc:sldMk cId="1352580905" sldId="288"/>
        </pc:sldMkLst>
      </pc:sldChg>
      <pc:sldChg chg="ord">
        <pc:chgData name="Norman Murray" userId="60a975c838979a15" providerId="LiveId" clId="{66349DAD-6D88-4AA6-8DA7-72D4551DA8DE}" dt="2020-11-07T11:33:13.308" v="408"/>
        <pc:sldMkLst>
          <pc:docMk/>
          <pc:sldMk cId="3831372096" sldId="289"/>
        </pc:sldMkLst>
      </pc:sldChg>
      <pc:sldChg chg="addSp modSp new mod ord">
        <pc:chgData name="Norman Murray" userId="60a975c838979a15" providerId="LiveId" clId="{66349DAD-6D88-4AA6-8DA7-72D4551DA8DE}" dt="2020-11-11T15:28:19.306" v="698"/>
        <pc:sldMkLst>
          <pc:docMk/>
          <pc:sldMk cId="2312407070" sldId="290"/>
        </pc:sldMkLst>
        <pc:picChg chg="add mod">
          <ac:chgData name="Norman Murray" userId="60a975c838979a15" providerId="LiveId" clId="{66349DAD-6D88-4AA6-8DA7-72D4551DA8DE}" dt="2020-11-05T12:34:40.008" v="6" actId="14100"/>
          <ac:picMkLst>
            <pc:docMk/>
            <pc:sldMk cId="2312407070" sldId="290"/>
            <ac:picMk id="3" creationId="{75C2D05E-3404-4EB2-8082-567E6CA62F69}"/>
          </ac:picMkLst>
        </pc:picChg>
      </pc:sldChg>
      <pc:sldChg chg="addSp modSp new mod ord">
        <pc:chgData name="Norman Murray" userId="60a975c838979a15" providerId="LiveId" clId="{66349DAD-6D88-4AA6-8DA7-72D4551DA8DE}" dt="2020-11-11T15:28:10.477" v="696"/>
        <pc:sldMkLst>
          <pc:docMk/>
          <pc:sldMk cId="2462063146" sldId="291"/>
        </pc:sldMkLst>
        <pc:picChg chg="add mod">
          <ac:chgData name="Norman Murray" userId="60a975c838979a15" providerId="LiveId" clId="{66349DAD-6D88-4AA6-8DA7-72D4551DA8DE}" dt="2020-11-05T12:37:08.210" v="13" actId="14100"/>
          <ac:picMkLst>
            <pc:docMk/>
            <pc:sldMk cId="2462063146" sldId="291"/>
            <ac:picMk id="3" creationId="{27A7F6EA-60F9-4FF0-AF3F-92822EFDE0C6}"/>
          </ac:picMkLst>
        </pc:picChg>
      </pc:sldChg>
      <pc:sldChg chg="addSp modSp new mod ord">
        <pc:chgData name="Norman Murray" userId="60a975c838979a15" providerId="LiveId" clId="{66349DAD-6D88-4AA6-8DA7-72D4551DA8DE}" dt="2020-11-11T15:28:29.646" v="700"/>
        <pc:sldMkLst>
          <pc:docMk/>
          <pc:sldMk cId="30404897" sldId="292"/>
        </pc:sldMkLst>
        <pc:picChg chg="add mod">
          <ac:chgData name="Norman Murray" userId="60a975c838979a15" providerId="LiveId" clId="{66349DAD-6D88-4AA6-8DA7-72D4551DA8DE}" dt="2020-11-05T12:40:19.043" v="16" actId="14100"/>
          <ac:picMkLst>
            <pc:docMk/>
            <pc:sldMk cId="30404897" sldId="292"/>
            <ac:picMk id="3" creationId="{7AC2411A-0A4E-40A6-BFB0-931C8EF38617}"/>
          </ac:picMkLst>
        </pc:picChg>
      </pc:sldChg>
      <pc:sldChg chg="addSp modSp new mod ord">
        <pc:chgData name="Norman Murray" userId="60a975c838979a15" providerId="LiveId" clId="{66349DAD-6D88-4AA6-8DA7-72D4551DA8DE}" dt="2020-11-11T15:28:48.246" v="702"/>
        <pc:sldMkLst>
          <pc:docMk/>
          <pc:sldMk cId="444239140" sldId="293"/>
        </pc:sldMkLst>
        <pc:picChg chg="add mod">
          <ac:chgData name="Norman Murray" userId="60a975c838979a15" providerId="LiveId" clId="{66349DAD-6D88-4AA6-8DA7-72D4551DA8DE}" dt="2020-11-05T12:42:15.481" v="19" actId="14100"/>
          <ac:picMkLst>
            <pc:docMk/>
            <pc:sldMk cId="444239140" sldId="293"/>
            <ac:picMk id="3" creationId="{E83BF2E3-C735-4728-805F-F697896C4E6C}"/>
          </ac:picMkLst>
        </pc:picChg>
      </pc:sldChg>
      <pc:sldChg chg="addSp modSp new mod ord">
        <pc:chgData name="Norman Murray" userId="60a975c838979a15" providerId="LiveId" clId="{66349DAD-6D88-4AA6-8DA7-72D4551DA8DE}" dt="2020-11-11T15:28:54.786" v="704"/>
        <pc:sldMkLst>
          <pc:docMk/>
          <pc:sldMk cId="1322873085" sldId="294"/>
        </pc:sldMkLst>
        <pc:picChg chg="add mod">
          <ac:chgData name="Norman Murray" userId="60a975c838979a15" providerId="LiveId" clId="{66349DAD-6D88-4AA6-8DA7-72D4551DA8DE}" dt="2020-11-05T12:44:04.909" v="23" actId="14100"/>
          <ac:picMkLst>
            <pc:docMk/>
            <pc:sldMk cId="1322873085" sldId="294"/>
            <ac:picMk id="3" creationId="{BE8BAF91-1124-4FEB-8A1D-4AFC89C76733}"/>
          </ac:picMkLst>
        </pc:picChg>
      </pc:sldChg>
      <pc:sldChg chg="addSp modSp new mod ord">
        <pc:chgData name="Norman Murray" userId="60a975c838979a15" providerId="LiveId" clId="{66349DAD-6D88-4AA6-8DA7-72D4551DA8DE}" dt="2020-11-11T15:29:03.618" v="706"/>
        <pc:sldMkLst>
          <pc:docMk/>
          <pc:sldMk cId="4152120023" sldId="295"/>
        </pc:sldMkLst>
        <pc:picChg chg="add mod">
          <ac:chgData name="Norman Murray" userId="60a975c838979a15" providerId="LiveId" clId="{66349DAD-6D88-4AA6-8DA7-72D4551DA8DE}" dt="2020-11-05T12:45:51.719" v="29" actId="14100"/>
          <ac:picMkLst>
            <pc:docMk/>
            <pc:sldMk cId="4152120023" sldId="295"/>
            <ac:picMk id="3" creationId="{B22313CF-B523-4CE4-978E-68F931F2A9EF}"/>
          </ac:picMkLst>
        </pc:picChg>
      </pc:sldChg>
      <pc:sldChg chg="addSp modSp new mod ord">
        <pc:chgData name="Norman Murray" userId="60a975c838979a15" providerId="LiveId" clId="{66349DAD-6D88-4AA6-8DA7-72D4551DA8DE}" dt="2020-11-11T15:29:06.435" v="708"/>
        <pc:sldMkLst>
          <pc:docMk/>
          <pc:sldMk cId="791881115" sldId="296"/>
        </pc:sldMkLst>
        <pc:picChg chg="add mod">
          <ac:chgData name="Norman Murray" userId="60a975c838979a15" providerId="LiveId" clId="{66349DAD-6D88-4AA6-8DA7-72D4551DA8DE}" dt="2020-11-05T13:01:21.877" v="31" actId="14100"/>
          <ac:picMkLst>
            <pc:docMk/>
            <pc:sldMk cId="791881115" sldId="296"/>
            <ac:picMk id="3" creationId="{46D608DB-758A-44D9-8701-A9A0EDFF5010}"/>
          </ac:picMkLst>
        </pc:picChg>
      </pc:sldChg>
      <pc:sldChg chg="add setBg">
        <pc:chgData name="Norman Murray" userId="60a975c838979a15" providerId="LiveId" clId="{66349DAD-6D88-4AA6-8DA7-72D4551DA8DE}" dt="2020-11-05T13:02:43.723" v="37"/>
        <pc:sldMkLst>
          <pc:docMk/>
          <pc:sldMk cId="823071173" sldId="297"/>
        </pc:sldMkLst>
      </pc:sldChg>
      <pc:sldChg chg="new del">
        <pc:chgData name="Norman Murray" userId="60a975c838979a15" providerId="LiveId" clId="{66349DAD-6D88-4AA6-8DA7-72D4551DA8DE}" dt="2020-11-05T13:01:51.111" v="32" actId="47"/>
        <pc:sldMkLst>
          <pc:docMk/>
          <pc:sldMk cId="4162364322" sldId="297"/>
        </pc:sldMkLst>
      </pc:sldChg>
      <pc:sldChg chg="add setBg">
        <pc:chgData name="Norman Murray" userId="60a975c838979a15" providerId="LiveId" clId="{66349DAD-6D88-4AA6-8DA7-72D4551DA8DE}" dt="2020-11-05T13:02:45.702" v="38"/>
        <pc:sldMkLst>
          <pc:docMk/>
          <pc:sldMk cId="4026672902" sldId="298"/>
        </pc:sldMkLst>
      </pc:sldChg>
      <pc:sldChg chg="addSp delSp modSp new mod setBg setClrOvrMap">
        <pc:chgData name="Norman Murray" userId="60a975c838979a15" providerId="LiveId" clId="{66349DAD-6D88-4AA6-8DA7-72D4551DA8DE}" dt="2020-11-09T12:19:39.904" v="692" actId="14100"/>
        <pc:sldMkLst>
          <pc:docMk/>
          <pc:sldMk cId="514715496" sldId="299"/>
        </pc:sldMkLst>
        <pc:spChg chg="mod">
          <ac:chgData name="Norman Murray" userId="60a975c838979a15" providerId="LiveId" clId="{66349DAD-6D88-4AA6-8DA7-72D4551DA8DE}" dt="2020-11-09T12:19:39.904" v="692" actId="14100"/>
          <ac:spMkLst>
            <pc:docMk/>
            <pc:sldMk cId="514715496" sldId="299"/>
            <ac:spMk id="2" creationId="{8255C6A4-C4F0-4503-8875-FE1620D53ED1}"/>
          </ac:spMkLst>
        </pc:spChg>
        <pc:spChg chg="mod">
          <ac:chgData name="Norman Murray" userId="60a975c838979a15" providerId="LiveId" clId="{66349DAD-6D88-4AA6-8DA7-72D4551DA8DE}" dt="2020-11-09T11:26:57.639" v="685" actId="26606"/>
          <ac:spMkLst>
            <pc:docMk/>
            <pc:sldMk cId="514715496" sldId="299"/>
            <ac:spMk id="3" creationId="{A4291F96-000C-46C3-ACBB-BF9A5E24E8BD}"/>
          </ac:spMkLst>
        </pc:spChg>
        <pc:spChg chg="mod">
          <ac:chgData name="Norman Murray" userId="60a975c838979a15" providerId="LiveId" clId="{66349DAD-6D88-4AA6-8DA7-72D4551DA8DE}" dt="2020-11-09T11:26:57.639" v="685" actId="26606"/>
          <ac:spMkLst>
            <pc:docMk/>
            <pc:sldMk cId="514715496" sldId="299"/>
            <ac:spMk id="4" creationId="{76C8B9B8-248C-4D09-A99A-40750D6E6307}"/>
          </ac:spMkLst>
        </pc:spChg>
        <pc:spChg chg="add del">
          <ac:chgData name="Norman Murray" userId="60a975c838979a15" providerId="LiveId" clId="{66349DAD-6D88-4AA6-8DA7-72D4551DA8DE}" dt="2020-11-09T11:26:57.639" v="685" actId="26606"/>
          <ac:spMkLst>
            <pc:docMk/>
            <pc:sldMk cId="514715496" sldId="299"/>
            <ac:spMk id="9" creationId="{73DE2CFE-42F2-48F0-8706-5264E012B10C}"/>
          </ac:spMkLst>
        </pc:spChg>
        <pc:spChg chg="add">
          <ac:chgData name="Norman Murray" userId="60a975c838979a15" providerId="LiveId" clId="{66349DAD-6D88-4AA6-8DA7-72D4551DA8DE}" dt="2020-11-09T11:26:57.639" v="685" actId="26606"/>
          <ac:spMkLst>
            <pc:docMk/>
            <pc:sldMk cId="514715496" sldId="299"/>
            <ac:spMk id="14" creationId="{2A6B319F-86FE-4754-878E-06F0804D882B}"/>
          </ac:spMkLst>
        </pc:spChg>
        <pc:spChg chg="add">
          <ac:chgData name="Norman Murray" userId="60a975c838979a15" providerId="LiveId" clId="{66349DAD-6D88-4AA6-8DA7-72D4551DA8DE}" dt="2020-11-09T11:26:57.639" v="685" actId="26606"/>
          <ac:spMkLst>
            <pc:docMk/>
            <pc:sldMk cId="514715496" sldId="299"/>
            <ac:spMk id="16" creationId="{DCF7D1B5-3477-499F-ACC5-2C8B07F4EDB3}"/>
          </ac:spMkLst>
        </pc:spChg>
      </pc:sldChg>
      <pc:sldChg chg="addSp modSp new mod">
        <pc:chgData name="Norman Murray" userId="60a975c838979a15" providerId="LiveId" clId="{66349DAD-6D88-4AA6-8DA7-72D4551DA8DE}" dt="2020-11-11T16:21:35.676" v="720" actId="14100"/>
        <pc:sldMkLst>
          <pc:docMk/>
          <pc:sldMk cId="2538530135" sldId="300"/>
        </pc:sldMkLst>
        <pc:picChg chg="add mod">
          <ac:chgData name="Norman Murray" userId="60a975c838979a15" providerId="LiveId" clId="{66349DAD-6D88-4AA6-8DA7-72D4551DA8DE}" dt="2020-11-11T16:21:35.676" v="720" actId="14100"/>
          <ac:picMkLst>
            <pc:docMk/>
            <pc:sldMk cId="2538530135" sldId="300"/>
            <ac:picMk id="3" creationId="{1EB58BEF-6CE5-4A60-8D7C-5EF8D966ACB7}"/>
          </ac:picMkLst>
        </pc:picChg>
      </pc:sldChg>
      <pc:sldChg chg="add del">
        <pc:chgData name="Norman Murray" userId="60a975c838979a15" providerId="LiveId" clId="{66349DAD-6D88-4AA6-8DA7-72D4551DA8DE}" dt="2020-11-11T15:26:22.774" v="694"/>
        <pc:sldMkLst>
          <pc:docMk/>
          <pc:sldMk cId="3166614084" sldId="300"/>
        </pc:sldMkLst>
      </pc:sldChg>
    </pc:docChg>
  </pc:docChgLst>
  <pc:docChgLst>
    <pc:chgData name="Norman Murray" userId="60a975c838979a15" providerId="LiveId" clId="{36804925-89EE-425A-B53F-0E3ABD3F8567}"/>
    <pc:docChg chg="modSld">
      <pc:chgData name="Norman Murray" userId="60a975c838979a15" providerId="LiveId" clId="{36804925-89EE-425A-B53F-0E3ABD3F8567}" dt="2019-09-24T07:00:32.340" v="14"/>
      <pc:docMkLst>
        <pc:docMk/>
      </pc:docMkLst>
      <pc:sldChg chg="addSp delSp modSp">
        <pc:chgData name="Norman Murray" userId="60a975c838979a15" providerId="LiveId" clId="{36804925-89EE-425A-B53F-0E3ABD3F8567}" dt="2019-09-24T07:00:32.340" v="14"/>
        <pc:sldMkLst>
          <pc:docMk/>
          <pc:sldMk cId="1634597758" sldId="256"/>
        </pc:sldMkLst>
        <pc:picChg chg="mod">
          <ac:chgData name="Norman Murray" userId="60a975c838979a15" providerId="LiveId" clId="{36804925-89EE-425A-B53F-0E3ABD3F8567}" dt="2019-09-24T07:00:31.453" v="13" actId="14100"/>
          <ac:picMkLst>
            <pc:docMk/>
            <pc:sldMk cId="1634597758" sldId="256"/>
            <ac:picMk id="6" creationId="{EB5E59B8-5B91-4213-BB22-6611B317FBB9}"/>
          </ac:picMkLst>
        </pc:picChg>
        <pc:picChg chg="add del mod">
          <ac:chgData name="Norman Murray" userId="60a975c838979a15" providerId="LiveId" clId="{36804925-89EE-425A-B53F-0E3ABD3F8567}" dt="2019-09-24T06:59:03.324" v="5"/>
          <ac:picMkLst>
            <pc:docMk/>
            <pc:sldMk cId="1634597758" sldId="256"/>
            <ac:picMk id="1026" creationId="{7F5975D5-4942-4F37-BE26-85246B5E5A72}"/>
          </ac:picMkLst>
        </pc:picChg>
        <pc:picChg chg="add del mod">
          <ac:chgData name="Norman Murray" userId="60a975c838979a15" providerId="LiveId" clId="{36804925-89EE-425A-B53F-0E3ABD3F8567}" dt="2019-09-24T06:59:22.640" v="9"/>
          <ac:picMkLst>
            <pc:docMk/>
            <pc:sldMk cId="1634597758" sldId="256"/>
            <ac:picMk id="1028" creationId="{0388350A-216C-4DE3-BE52-201AEBA8AE76}"/>
          </ac:picMkLst>
        </pc:picChg>
        <pc:picChg chg="add del mod">
          <ac:chgData name="Norman Murray" userId="60a975c838979a15" providerId="LiveId" clId="{36804925-89EE-425A-B53F-0E3ABD3F8567}" dt="2019-09-24T07:00:32.340" v="14"/>
          <ac:picMkLst>
            <pc:docMk/>
            <pc:sldMk cId="1634597758" sldId="256"/>
            <ac:picMk id="1030" creationId="{893516A1-973D-40AD-8891-158C55D3FA55}"/>
          </ac:picMkLst>
        </pc:picChg>
      </pc:sldChg>
    </pc:docChg>
  </pc:docChgLst>
  <pc:docChgLst>
    <pc:chgData name="Norman Murray" userId="60a975c838979a15" providerId="LiveId" clId="{5938A9B7-FB38-4369-832D-266D7A48E58C}"/>
    <pc:docChg chg="addSld modSld">
      <pc:chgData name="Norman Murray" userId="60a975c838979a15" providerId="LiveId" clId="{5938A9B7-FB38-4369-832D-266D7A48E58C}" dt="2018-11-11T11:58:15.373" v="79" actId="20577"/>
      <pc:docMkLst>
        <pc:docMk/>
      </pc:docMkLst>
      <pc:sldChg chg="addSp delSp modSp">
        <pc:chgData name="Norman Murray" userId="60a975c838979a15" providerId="LiveId" clId="{5938A9B7-FB38-4369-832D-266D7A48E58C}" dt="2018-11-11T11:58:15.373" v="79" actId="20577"/>
        <pc:sldMkLst>
          <pc:docMk/>
          <pc:sldMk cId="1634597758" sldId="256"/>
        </pc:sldMkLst>
        <pc:spChg chg="add mod">
          <ac:chgData name="Norman Murray" userId="60a975c838979a15" providerId="LiveId" clId="{5938A9B7-FB38-4369-832D-266D7A48E58C}" dt="2018-11-11T11:58:15.373" v="79" actId="20577"/>
          <ac:spMkLst>
            <pc:docMk/>
            <pc:sldMk cId="1634597758" sldId="256"/>
            <ac:spMk id="3" creationId="{7E7EBE03-B88F-4744-A153-0F400C679642}"/>
          </ac:spMkLst>
        </pc:spChg>
        <pc:spChg chg="add del">
          <ac:chgData name="Norman Murray" userId="60a975c838979a15" providerId="LiveId" clId="{5938A9B7-FB38-4369-832D-266D7A48E58C}" dt="2018-11-11T11:56:53.704" v="59"/>
          <ac:spMkLst>
            <pc:docMk/>
            <pc:sldMk cId="1634597758" sldId="256"/>
            <ac:spMk id="4" creationId="{FAEA4B10-1E13-4165-B73C-C44AB9086CCE}"/>
          </ac:spMkLst>
        </pc:spChg>
        <pc:picChg chg="mod ord">
          <ac:chgData name="Norman Murray" userId="60a975c838979a15" providerId="LiveId" clId="{5938A9B7-FB38-4369-832D-266D7A48E58C}" dt="2018-11-11T11:58:01.736" v="66" actId="1076"/>
          <ac:picMkLst>
            <pc:docMk/>
            <pc:sldMk cId="1634597758" sldId="256"/>
            <ac:picMk id="2" creationId="{33496479-6950-4054-8C7F-4A04E4BCD6B6}"/>
          </ac:picMkLst>
        </pc:picChg>
        <pc:picChg chg="add mod">
          <ac:chgData name="Norman Murray" userId="60a975c838979a15" providerId="LiveId" clId="{5938A9B7-FB38-4369-832D-266D7A48E58C}" dt="2018-11-11T11:57:27.640" v="62" actId="1076"/>
          <ac:picMkLst>
            <pc:docMk/>
            <pc:sldMk cId="1634597758" sldId="256"/>
            <ac:picMk id="6" creationId="{EB5E59B8-5B91-4213-BB22-6611B317FBB9}"/>
          </ac:picMkLst>
        </pc:picChg>
      </pc:sldChg>
      <pc:sldChg chg="addSp modSp">
        <pc:chgData name="Norman Murray" userId="60a975c838979a15" providerId="LiveId" clId="{5938A9B7-FB38-4369-832D-266D7A48E58C}" dt="2018-11-11T08:20:03.273" v="55" actId="14100"/>
        <pc:sldMkLst>
          <pc:docMk/>
          <pc:sldMk cId="0" sldId="284"/>
        </pc:sldMkLst>
        <pc:picChg chg="add mod">
          <ac:chgData name="Norman Murray" userId="60a975c838979a15" providerId="LiveId" clId="{5938A9B7-FB38-4369-832D-266D7A48E58C}" dt="2018-11-11T08:20:03.273" v="55" actId="14100"/>
          <ac:picMkLst>
            <pc:docMk/>
            <pc:sldMk cId="0" sldId="284"/>
            <ac:picMk id="3" creationId="{C5CAADE9-A467-4CE5-8B9C-721836032B18}"/>
          </ac:picMkLst>
        </pc:picChg>
      </pc:sldChg>
      <pc:sldChg chg="addSp modSp add">
        <pc:chgData name="Norman Murray" userId="60a975c838979a15" providerId="LiveId" clId="{5938A9B7-FB38-4369-832D-266D7A48E58C}" dt="2018-10-12T11:25:25.790" v="45" actId="6549"/>
        <pc:sldMkLst>
          <pc:docMk/>
          <pc:sldMk cId="3901567453" sldId="287"/>
        </pc:sldMkLst>
        <pc:spChg chg="add mod">
          <ac:chgData name="Norman Murray" userId="60a975c838979a15" providerId="LiveId" clId="{5938A9B7-FB38-4369-832D-266D7A48E58C}" dt="2018-10-12T11:25:25.790" v="45" actId="6549"/>
          <ac:spMkLst>
            <pc:docMk/>
            <pc:sldMk cId="3901567453" sldId="287"/>
            <ac:spMk id="2" creationId="{B1BF997A-6C98-4CF0-B787-BDA2513719E6}"/>
          </ac:spMkLst>
        </pc:spChg>
        <pc:spChg chg="add">
          <ac:chgData name="Norman Murray" userId="60a975c838979a15" providerId="LiveId" clId="{5938A9B7-FB38-4369-832D-266D7A48E58C}" dt="2018-10-12T11:25:17.897" v="25"/>
          <ac:spMkLst>
            <pc:docMk/>
            <pc:sldMk cId="3901567453" sldId="287"/>
            <ac:spMk id="3" creationId="{2609C0E4-13DC-401C-9D64-1696CC96D33E}"/>
          </ac:spMkLst>
        </pc:spChg>
      </pc:sldChg>
      <pc:sldChg chg="addSp add">
        <pc:chgData name="Norman Murray" userId="60a975c838979a15" providerId="LiveId" clId="{5938A9B7-FB38-4369-832D-266D7A48E58C}" dt="2018-10-29T17:45:11.221" v="47"/>
        <pc:sldMkLst>
          <pc:docMk/>
          <pc:sldMk cId="1352580905" sldId="288"/>
        </pc:sldMkLst>
        <pc:spChg chg="add">
          <ac:chgData name="Norman Murray" userId="60a975c838979a15" providerId="LiveId" clId="{5938A9B7-FB38-4369-832D-266D7A48E58C}" dt="2018-10-29T17:45:11.221" v="47"/>
          <ac:spMkLst>
            <pc:docMk/>
            <pc:sldMk cId="1352580905" sldId="288"/>
            <ac:spMk id="2" creationId="{4B73E9AB-5C0C-48C0-AFC3-9C961BA53B64}"/>
          </ac:spMkLst>
        </pc:spChg>
      </pc:sldChg>
    </pc:docChg>
  </pc:docChgLst>
  <pc:docChgLst>
    <pc:chgData name="Norman Murray" userId="60a975c838979a15" providerId="LiveId" clId="{1EF47217-35B8-4AD2-8457-1EBE08825C1A}"/>
    <pc:docChg chg="custSel modSld">
      <pc:chgData name="Norman Murray" userId="60a975c838979a15" providerId="LiveId" clId="{1EF47217-35B8-4AD2-8457-1EBE08825C1A}" dt="2019-12-17T13:00:30.323" v="67" actId="403"/>
      <pc:docMkLst>
        <pc:docMk/>
      </pc:docMkLst>
      <pc:sldChg chg="modSp modAnim addCm">
        <pc:chgData name="Norman Murray" userId="60a975c838979a15" providerId="LiveId" clId="{1EF47217-35B8-4AD2-8457-1EBE08825C1A}" dt="2019-12-17T13:00:30.323" v="67" actId="403"/>
        <pc:sldMkLst>
          <pc:docMk/>
          <pc:sldMk cId="2754891340" sldId="285"/>
        </pc:sldMkLst>
        <pc:spChg chg="mod">
          <ac:chgData name="Norman Murray" userId="60a975c838979a15" providerId="LiveId" clId="{1EF47217-35B8-4AD2-8457-1EBE08825C1A}" dt="2019-12-17T13:00:30.323" v="67" actId="403"/>
          <ac:spMkLst>
            <pc:docMk/>
            <pc:sldMk cId="2754891340" sldId="285"/>
            <ac:spMk id="7" creationId="{E5CC16E2-33B4-4841-BF74-5B248A9DA384}"/>
          </ac:spMkLst>
        </pc:spChg>
      </pc:sldChg>
    </pc:docChg>
  </pc:docChgLst>
  <pc:docChgLst>
    <pc:chgData name="Norman Murray" userId="60a975c838979a15" providerId="LiveId" clId="{87085C5A-3418-4243-97C0-E85969C8FD7B}"/>
    <pc:docChg chg="modSld">
      <pc:chgData name="Norman Murray" userId="60a975c838979a15" providerId="LiveId" clId="{87085C5A-3418-4243-97C0-E85969C8FD7B}" dt="2021-11-01T14:51:06.585" v="0" actId="1076"/>
      <pc:docMkLst>
        <pc:docMk/>
      </pc:docMkLst>
      <pc:sldChg chg="modSp mod">
        <pc:chgData name="Norman Murray" userId="60a975c838979a15" providerId="LiveId" clId="{87085C5A-3418-4243-97C0-E85969C8FD7B}" dt="2021-11-01T14:51:06.585" v="0" actId="1076"/>
        <pc:sldMkLst>
          <pc:docMk/>
          <pc:sldMk cId="2754891340" sldId="285"/>
        </pc:sldMkLst>
        <pc:spChg chg="mod">
          <ac:chgData name="Norman Murray" userId="60a975c838979a15" providerId="LiveId" clId="{87085C5A-3418-4243-97C0-E85969C8FD7B}" dt="2021-11-01T14:51:06.585" v="0" actId="1076"/>
          <ac:spMkLst>
            <pc:docMk/>
            <pc:sldMk cId="2754891340" sldId="285"/>
            <ac:spMk id="7" creationId="{E5CC16E2-33B4-4841-BF74-5B248A9DA384}"/>
          </ac:spMkLst>
        </pc:spChg>
      </pc:sldChg>
    </pc:docChg>
  </pc:docChgLst>
  <pc:docChgLst>
    <pc:chgData name="Norman Murray" userId="60a975c838979a15" providerId="LiveId" clId="{4FAA2B47-4512-4DD5-849F-2790EE9A3E13}"/>
    <pc:docChg chg="undo custSel modSld">
      <pc:chgData name="Norman Murray" userId="60a975c838979a15" providerId="LiveId" clId="{4FAA2B47-4512-4DD5-849F-2790EE9A3E13}" dt="2021-05-20T19:06:46.654" v="11" actId="1076"/>
      <pc:docMkLst>
        <pc:docMk/>
      </pc:docMkLst>
      <pc:sldChg chg="addSp modSp mod modAnim">
        <pc:chgData name="Norman Murray" userId="60a975c838979a15" providerId="LiveId" clId="{4FAA2B47-4512-4DD5-849F-2790EE9A3E13}" dt="2021-05-20T19:06:46.654" v="11" actId="1076"/>
        <pc:sldMkLst>
          <pc:docMk/>
          <pc:sldMk cId="2754891340" sldId="285"/>
        </pc:sldMkLst>
        <pc:spChg chg="mod">
          <ac:chgData name="Norman Murray" userId="60a975c838979a15" providerId="LiveId" clId="{4FAA2B47-4512-4DD5-849F-2790EE9A3E13}" dt="2021-05-20T19:06:46.654" v="11" actId="1076"/>
          <ac:spMkLst>
            <pc:docMk/>
            <pc:sldMk cId="2754891340" sldId="285"/>
            <ac:spMk id="7" creationId="{E5CC16E2-33B4-4841-BF74-5B248A9DA384}"/>
          </ac:spMkLst>
        </pc:spChg>
        <pc:spChg chg="add mod">
          <ac:chgData name="Norman Murray" userId="60a975c838979a15" providerId="LiveId" clId="{4FAA2B47-4512-4DD5-849F-2790EE9A3E13}" dt="2021-05-20T13:47:56.750" v="9" actId="571"/>
          <ac:spMkLst>
            <pc:docMk/>
            <pc:sldMk cId="2754891340" sldId="285"/>
            <ac:spMk id="12" creationId="{3CC5CF6D-8607-4F29-BD84-4352DCC0396F}"/>
          </ac:spMkLst>
        </pc:spChg>
      </pc:sldChg>
    </pc:docChg>
  </pc:docChgLst>
  <pc:docChgLst>
    <pc:chgData name="Norman Murray" userId="60a975c838979a15" providerId="LiveId" clId="{7F0D83D3-053E-41F8-806D-9CB5B37397F6}"/>
    <pc:docChg chg="undo redo custSel modSld">
      <pc:chgData name="Norman Murray" userId="60a975c838979a15" providerId="LiveId" clId="{7F0D83D3-053E-41F8-806D-9CB5B37397F6}" dt="2021-02-20T09:41:36.946" v="161" actId="1076"/>
      <pc:docMkLst>
        <pc:docMk/>
      </pc:docMkLst>
      <pc:sldChg chg="addSp modSp mod">
        <pc:chgData name="Norman Murray" userId="60a975c838979a15" providerId="LiveId" clId="{7F0D83D3-053E-41F8-806D-9CB5B37397F6}" dt="2021-02-20T09:41:36.946" v="161" actId="1076"/>
        <pc:sldMkLst>
          <pc:docMk/>
          <pc:sldMk cId="2754891340" sldId="285"/>
        </pc:sldMkLst>
        <pc:spChg chg="mod">
          <ac:chgData name="Norman Murray" userId="60a975c838979a15" providerId="LiveId" clId="{7F0D83D3-053E-41F8-806D-9CB5B37397F6}" dt="2021-02-05T11:21:49.168" v="0" actId="115"/>
          <ac:spMkLst>
            <pc:docMk/>
            <pc:sldMk cId="2754891340" sldId="285"/>
            <ac:spMk id="2" creationId="{6A143F44-9BC8-4C4C-A105-F76180A88CFE}"/>
          </ac:spMkLst>
        </pc:spChg>
        <pc:spChg chg="mod">
          <ac:chgData name="Norman Murray" userId="60a975c838979a15" providerId="LiveId" clId="{7F0D83D3-053E-41F8-806D-9CB5B37397F6}" dt="2021-02-20T09:40:39.908" v="159" actId="1076"/>
          <ac:spMkLst>
            <pc:docMk/>
            <pc:sldMk cId="2754891340" sldId="285"/>
            <ac:spMk id="7" creationId="{E5CC16E2-33B4-4841-BF74-5B248A9DA384}"/>
          </ac:spMkLst>
        </pc:spChg>
        <pc:spChg chg="mod">
          <ac:chgData name="Norman Murray" userId="60a975c838979a15" providerId="LiveId" clId="{7F0D83D3-053E-41F8-806D-9CB5B37397F6}" dt="2021-02-20T09:41:36.946" v="161" actId="1076"/>
          <ac:spMkLst>
            <pc:docMk/>
            <pc:sldMk cId="2754891340" sldId="285"/>
            <ac:spMk id="10" creationId="{CA2DAF15-A42C-43A3-BA4E-117363D3493E}"/>
          </ac:spMkLst>
        </pc:spChg>
        <pc:cxnChg chg="add mod">
          <ac:chgData name="Norman Murray" userId="60a975c838979a15" providerId="LiveId" clId="{7F0D83D3-053E-41F8-806D-9CB5B37397F6}" dt="2021-02-12T11:26:08.235" v="157" actId="1582"/>
          <ac:cxnSpMkLst>
            <pc:docMk/>
            <pc:sldMk cId="2754891340" sldId="285"/>
            <ac:cxnSpMk id="11" creationId="{D33191AA-A804-4595-931B-EC12219617CC}"/>
          </ac:cxnSpMkLst>
        </pc:cxn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7T12:57:26.352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8472C-D61F-41CE-8599-5708BF8C8D58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42E9A-1117-4632-8F06-FD81D86DF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834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95E91-9915-4272-8C15-44F5E910226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5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AB67B-8B82-4338-9652-207DE6ABF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1DB08-5758-4C9B-8B1F-DAF1D4476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90636-316D-431A-9D20-6F8EDDACA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215F-B5C2-4C55-900D-876020B91B64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17562-BBF4-45E9-8616-2F482E37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E953F-A6EB-48FC-8FC6-75B6FFF1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A35C-CCD6-4CEF-85C8-5C83F0441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7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F6D71-36B2-4D65-B22F-52D1DB248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53E1F5-F1CF-4A77-8AB9-1B8A3F24C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EA7AC-D869-4D65-A499-C020350D8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215F-B5C2-4C55-900D-876020B91B64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CDC8F-60FC-4E67-8EB3-1CE3410A2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2E605-EB31-402A-83B4-965CE673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A35C-CCD6-4CEF-85C8-5C83F0441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74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815496-663D-41A2-A221-DA0AD8448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CFA34-8977-48DF-8FFC-AA03DF7AF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3E800-6938-46FB-A6BC-3871A442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215F-B5C2-4C55-900D-876020B91B64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8DE0D-943E-48C4-B4DE-661FFAD4F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5B815-9B19-42F1-9A54-2B445DFD6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A35C-CCD6-4CEF-85C8-5C83F0441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88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B7E50-1CB0-4187-A168-A1F660898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B3086-7973-4C35-81D2-D1B252E2E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B51A9-D350-4E9E-9E54-DB4BDCA7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215F-B5C2-4C55-900D-876020B91B64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9C534-47F2-4F34-AB4C-D8306830B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2FD94-557D-4D1E-A98F-70C97CCE2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A35C-CCD6-4CEF-85C8-5C83F0441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35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9A454-A78D-4D10-BCD9-393E3A02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631A6-5760-447B-98A7-C38265E5E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F2336-1B34-4C0B-8AF4-E409BC79B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215F-B5C2-4C55-900D-876020B91B64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915C6-4E52-4CD7-B4F4-7081FC2F7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6607A-21C8-45E7-AEC2-B415E4220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A35C-CCD6-4CEF-85C8-5C83F0441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37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53670-0B08-45F6-87D8-BC4E4AC98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6FB6A-B410-4366-8758-2CA5B8E7B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991CC-FBC0-473B-9679-A736BD46A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8205A-CFC0-4822-94A0-4D0AA7ED8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215F-B5C2-4C55-900D-876020B91B64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2443C-A0CF-4AC0-AC86-E3DF6AC2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25114-3E14-4FD0-8B51-C82710CC4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A35C-CCD6-4CEF-85C8-5C83F0441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63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974FA-AC3E-4A1D-8003-431B115FD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68B63-D5C3-437B-8186-4A32E2144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D5DC0-0EAC-47DC-8C53-F8CE06B66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E923DB-E553-4B6F-A209-6A6A7948BA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D71C57-C4BE-4569-B77B-895A5428B3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1259FE-FA5C-4B86-8204-9397CD35C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215F-B5C2-4C55-900D-876020B91B64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C1888A-2D61-46FB-BD4F-64134D94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04640B-9487-4B9E-9326-4CF5704EA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A35C-CCD6-4CEF-85C8-5C83F0441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98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412C1-0E48-4B66-9939-8A03DC699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453F2D-25AC-47CB-A0E3-BB79F475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215F-B5C2-4C55-900D-876020B91B64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2C6335-5FB8-4753-9C2A-1AEA1772A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C2310-5B28-4B0A-8154-9892E14F6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A35C-CCD6-4CEF-85C8-5C83F0441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89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2AEF99-AA86-42E6-887F-6DF36034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215F-B5C2-4C55-900D-876020B91B64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BEA90-C278-4231-B17A-BF4F3C4B4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BF2CA-2652-4F35-9C05-C4F0AE1C7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A35C-CCD6-4CEF-85C8-5C83F0441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65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CC572-50FD-4BB0-95CD-1B87828FF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2F802-C48C-4052-991B-721D1CAE9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77FAEC-1F0F-4A99-9660-440837B32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CCFC6-FFCA-4635-BE92-44EAAA04B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215F-B5C2-4C55-900D-876020B91B64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1FF69-BB96-4878-A5F7-D467640D5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8F0C4-1A1D-4856-B713-EE045D551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A35C-CCD6-4CEF-85C8-5C83F0441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45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49C8-92C7-435F-BB73-E121FF142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CB1D92-6F1F-40D6-B4C8-C07F2204FD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B7502-1202-4D64-8FEF-7D2EF2419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091C1-3991-4976-BDD0-9E06ACC0A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215F-B5C2-4C55-900D-876020B91B64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B193E-2728-41B2-B25C-537E5245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56525-4AD1-4FFC-9319-7CD9BEAA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A35C-CCD6-4CEF-85C8-5C83F0441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5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CC72EF-E1C8-491A-A85F-2A75D0C93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99541-D882-4315-ADE0-FDE12D7FA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E7A64-BED6-4FBE-97B6-A77E291C8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2215F-B5C2-4C55-900D-876020B91B64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9474E-754B-4E51-97A9-F2161B13D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509EC-B03C-42F8-8884-DEC1D64D6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6A35C-CCD6-4CEF-85C8-5C83F0441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2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lectstrategy.com/" TargetMode="External"/><Relationship Id="rId5" Type="http://schemas.openxmlformats.org/officeDocument/2006/relationships/image" Target="../media/image15.jpeg"/><Relationship Id="rId4" Type="http://schemas.openxmlformats.org/officeDocument/2006/relationships/hyperlink" Target="mailto:norman@learn4s.com?subject=Cost%20Effective%20Tailored%20Digital%20Performance%20Managemen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norman@learn4s.com?subject=Cost%20effective%20Tailored%20Digital%20Performance%20Management%20&amp;%20Goal%20Setti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norman@learn4s.com?subject=Cost%20effective%20Tailored%20Digital%20Performance%20Management%20&amp;%20Goal%20Setti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norman@learn4s.com?subject=Cost%20effective%20Tailored%20Digital%20Performance%20Management%20&amp;%20Goal%20Setti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@democo.com" TargetMode="External"/><Relationship Id="rId2" Type="http://schemas.openxmlformats.org/officeDocument/2006/relationships/hyperlink" Target="http://www.selectstrategy.com/review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lectstrategy.com/review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7EBE03-B88F-4744-A153-0F400C679642}"/>
              </a:ext>
            </a:extLst>
          </p:cNvPr>
          <p:cNvSpPr txBox="1"/>
          <p:nvPr/>
        </p:nvSpPr>
        <p:spPr>
          <a:xfrm>
            <a:off x="321346" y="6315189"/>
            <a:ext cx="11169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             norman@learn4s.com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5E59B8-5B91-4213-BB22-6611B317F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6" y="438150"/>
            <a:ext cx="11430000" cy="5981700"/>
          </a:xfrm>
          <a:prstGeom prst="rect">
            <a:avLst/>
          </a:prstGeom>
        </p:spPr>
      </p:pic>
      <p:pic>
        <p:nvPicPr>
          <p:cNvPr id="2" name="Picture 1" descr="Image result for learning for success">
            <a:extLst>
              <a:ext uri="{FF2B5EF4-FFF2-40B4-BE49-F238E27FC236}">
                <a16:creationId xmlns:a16="http://schemas.microsoft.com/office/drawing/2014/main" id="{33496479-6950-4054-8C7F-4A04E4BCD6B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75" y="438150"/>
            <a:ext cx="2247900" cy="1272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4597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3BF2E3-C735-4728-805F-F697896C4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39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8BAF91-1124-4FEB-8A1D-4AFC89C76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3128"/>
            <a:ext cx="12192000" cy="694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73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2313CF-B523-4CE4-978E-68F931F2A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20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B58BEF-6CE5-4A60-8D7C-5EF8D966A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30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D608DB-758A-44D9-8701-A9A0EDFF5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358"/>
            <a:ext cx="12192000" cy="658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81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F20240-4D3C-40A8-A208-2D3AB7D2E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05" y="582086"/>
            <a:ext cx="4766330" cy="1454051"/>
          </a:xfrm>
        </p:spPr>
        <p:txBody>
          <a:bodyPr>
            <a:normAutofit/>
          </a:bodyPr>
          <a:lstStyle/>
          <a:p>
            <a:r>
              <a:rPr lang="en-GB" sz="3600" b="1" u="sng">
                <a:solidFill>
                  <a:schemeClr val="accent1"/>
                </a:solidFill>
                <a:latin typeface="Times New Roman"/>
                <a:cs typeface="Times New Roman"/>
              </a:rPr>
              <a:t>Next Steps……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08271-59D6-43CC-ABD0-E3E25928A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946813"/>
            <a:ext cx="4765949" cy="33534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00">
                <a:solidFill>
                  <a:srgbClr val="000000"/>
                </a:solidFill>
                <a:latin typeface="Times New Roman"/>
                <a:cs typeface="Times New Roman"/>
              </a:rPr>
              <a:t>Do Contact</a:t>
            </a:r>
          </a:p>
          <a:p>
            <a:endParaRPr lang="en-GB" sz="24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400">
                <a:solidFill>
                  <a:srgbClr val="000000"/>
                </a:solidFill>
                <a:latin typeface="Times New Roman"/>
                <a:cs typeface="Times New Roman"/>
                <a:hlinkClick r:id="rId4"/>
              </a:rPr>
              <a:t>norman@learn4s.com</a:t>
            </a:r>
            <a:endParaRPr lang="en-GB" sz="24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4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400">
                <a:solidFill>
                  <a:srgbClr val="000000"/>
                </a:solidFill>
                <a:latin typeface="Times New Roman"/>
                <a:cs typeface="Times New Roman"/>
              </a:rPr>
              <a:t>For a more in-depth conversation, on our</a:t>
            </a:r>
          </a:p>
          <a:p>
            <a:pPr marL="0" indent="0" algn="ctr">
              <a:buNone/>
            </a:pPr>
            <a:r>
              <a:rPr lang="en-GB" sz="2400" b="1">
                <a:solidFill>
                  <a:schemeClr val="accent1"/>
                </a:solidFill>
                <a:latin typeface="Times New Roman"/>
                <a:cs typeface="Times New Roman"/>
              </a:rPr>
              <a:t>Cost effective, tailored digital performance management…</a:t>
            </a:r>
          </a:p>
        </p:txBody>
      </p:sp>
      <p:sp>
        <p:nvSpPr>
          <p:cNvPr id="75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BD75958-8F83-41DA-BDA6-F522E1AF8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5410" y="2257006"/>
            <a:ext cx="4142232" cy="231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111BFB-CE26-4C0E-9BA4-BDA98213A8DB}"/>
              </a:ext>
            </a:extLst>
          </p:cNvPr>
          <p:cNvSpPr txBox="1"/>
          <p:nvPr/>
        </p:nvSpPr>
        <p:spPr>
          <a:xfrm flipH="1">
            <a:off x="850446" y="5405827"/>
            <a:ext cx="406908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>
                <a:latin typeface="Times New Roman"/>
                <a:cs typeface="Times New Roman"/>
              </a:rPr>
              <a:t>Go to   </a:t>
            </a:r>
            <a:r>
              <a:rPr lang="en-GB" b="1">
                <a:solidFill>
                  <a:schemeClr val="accent1"/>
                </a:solidFill>
                <a:latin typeface="Times New Roman"/>
                <a:cs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www.selectstrategy.com</a:t>
            </a:r>
            <a:r>
              <a:rPr lang="en-GB" b="1">
                <a:solidFill>
                  <a:schemeClr val="accent1"/>
                </a:solidFill>
                <a:latin typeface="Times New Roman"/>
                <a:cs typeface="Times New Roman"/>
              </a:rPr>
              <a:t>   </a:t>
            </a:r>
          </a:p>
          <a:p>
            <a:endParaRPr lang="en-GB" b="1">
              <a:solidFill>
                <a:schemeClr val="accent1"/>
              </a:solidFill>
              <a:latin typeface="Times New Roman"/>
              <a:cs typeface="Times New Roman"/>
            </a:endParaRPr>
          </a:p>
          <a:p>
            <a:r>
              <a:rPr lang="en-GB" b="1">
                <a:solidFill>
                  <a:schemeClr val="accent1"/>
                </a:solidFill>
                <a:latin typeface="Times New Roman"/>
                <a:cs typeface="Times New Roman"/>
              </a:rPr>
              <a:t>                    </a:t>
            </a:r>
            <a:r>
              <a:rPr lang="en-GB">
                <a:latin typeface="Times New Roman"/>
                <a:cs typeface="Times New Roman"/>
              </a:rPr>
              <a:t>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67717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ECBCEC4-DDC6-4DD3-8582-AB47B2A7A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5676" y="3753492"/>
            <a:ext cx="5946202" cy="838831"/>
          </a:xfrm>
        </p:spPr>
        <p:txBody>
          <a:bodyPr anchor="b">
            <a:normAutofit/>
          </a:bodyPr>
          <a:lstStyle/>
          <a:p>
            <a:pPr algn="r"/>
            <a:r>
              <a:rPr lang="en-GB" sz="1800" b="1">
                <a:solidFill>
                  <a:srgbClr val="000000"/>
                </a:solidFill>
                <a:hlinkClick r:id="rId3"/>
              </a:rPr>
              <a:t>norman@learn4s.com</a:t>
            </a:r>
            <a:endParaRPr lang="en-GB" sz="1800" b="1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15B7F-5592-40A6-A22D-192BDB9B0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5299" y="4592325"/>
            <a:ext cx="5946579" cy="1514185"/>
          </a:xfrm>
        </p:spPr>
        <p:txBody>
          <a:bodyPr anchor="t">
            <a:normAutofit/>
          </a:bodyPr>
          <a:lstStyle/>
          <a:p>
            <a:pPr algn="r"/>
            <a:r>
              <a:rPr lang="en-GB" sz="4000">
                <a:solidFill>
                  <a:srgbClr val="000000"/>
                </a:solidFill>
                <a:latin typeface="Comic Sans MS" panose="030F0702030302020204" pitchFamily="66" charset="0"/>
              </a:rPr>
              <a:t>Thank you</a:t>
            </a:r>
          </a:p>
        </p:txBody>
      </p:sp>
      <p:sp>
        <p:nvSpPr>
          <p:cNvPr id="25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jigsaw piece">
            <a:extLst>
              <a:ext uri="{FF2B5EF4-FFF2-40B4-BE49-F238E27FC236}">
                <a16:creationId xmlns:a16="http://schemas.microsoft.com/office/drawing/2014/main" id="{8133B08F-D4AA-450B-B2FF-11D0FD8A679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25902" y="228600"/>
            <a:ext cx="2139635" cy="2066859"/>
          </a:xfrm>
          <a:prstGeom prst="rect">
            <a:avLst/>
          </a:prstGeom>
          <a:noFill/>
        </p:spPr>
      </p:pic>
      <p:pic>
        <p:nvPicPr>
          <p:cNvPr id="9" name="Graphic 8" descr="Smiling Face with No Fill">
            <a:extLst>
              <a:ext uri="{FF2B5EF4-FFF2-40B4-BE49-F238E27FC236}">
                <a16:creationId xmlns:a16="http://schemas.microsoft.com/office/drawing/2014/main" id="{55D23841-AA26-4AC0-840F-EEF45ED8F3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181" y="2839031"/>
            <a:ext cx="3163437" cy="316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27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accent4">
                <a:lumMod val="5000"/>
                <a:lumOff val="95000"/>
              </a:schemeClr>
            </a:gs>
            <a:gs pos="58000">
              <a:schemeClr val="accent4">
                <a:lumMod val="45000"/>
                <a:lumOff val="55000"/>
              </a:schemeClr>
            </a:gs>
            <a:gs pos="70000">
              <a:schemeClr val="accent4">
                <a:lumMod val="45000"/>
                <a:lumOff val="55000"/>
              </a:schemeClr>
            </a:gs>
            <a:gs pos="85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3">
            <a:extLst>
              <a:ext uri="{FF2B5EF4-FFF2-40B4-BE49-F238E27FC236}">
                <a16:creationId xmlns:a16="http://schemas.microsoft.com/office/drawing/2014/main" id="{E9C3CDE4-FD0C-4D4C-9F58-4A5491882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438" y="581026"/>
            <a:ext cx="3941762" cy="3457575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5059" name="Text Box 4">
            <a:extLst>
              <a:ext uri="{FF2B5EF4-FFF2-40B4-BE49-F238E27FC236}">
                <a16:creationId xmlns:a16="http://schemas.microsoft.com/office/drawing/2014/main" id="{DAA3838F-DCEB-4BA6-A010-3580283AF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1592264"/>
            <a:ext cx="1619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00099"/>
                </a:solidFill>
                <a:latin typeface="Arial" panose="020B0604020202020204" pitchFamily="34" charset="0"/>
              </a:rPr>
              <a:t>Achieve  Task</a:t>
            </a:r>
          </a:p>
        </p:txBody>
      </p:sp>
      <p:sp>
        <p:nvSpPr>
          <p:cNvPr id="45060" name="Text Box 5">
            <a:extLst>
              <a:ext uri="{FF2B5EF4-FFF2-40B4-BE49-F238E27FC236}">
                <a16:creationId xmlns:a16="http://schemas.microsoft.com/office/drawing/2014/main" id="{50F12E12-51D9-4B6F-B822-D4449E80D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150" y="4038601"/>
            <a:ext cx="2038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00099"/>
                </a:solidFill>
                <a:latin typeface="Arial" panose="020B0604020202020204" pitchFamily="34" charset="0"/>
              </a:rPr>
              <a:t>Develop Individuals</a:t>
            </a:r>
          </a:p>
        </p:txBody>
      </p:sp>
      <p:sp>
        <p:nvSpPr>
          <p:cNvPr id="45061" name="Text Box 6">
            <a:extLst>
              <a:ext uri="{FF2B5EF4-FFF2-40B4-BE49-F238E27FC236}">
                <a16:creationId xmlns:a16="http://schemas.microsoft.com/office/drawing/2014/main" id="{94CED696-1007-4BF3-8627-6C48B5E0E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550" y="3637385"/>
            <a:ext cx="24955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00099"/>
                </a:solidFill>
                <a:latin typeface="Arial" panose="020B0604020202020204" pitchFamily="34" charset="0"/>
              </a:rPr>
              <a:t>Build on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00099"/>
                </a:solidFill>
                <a:latin typeface="Arial" panose="020B0604020202020204" pitchFamily="34" charset="0"/>
              </a:rPr>
              <a:t>Your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00099"/>
                </a:solidFill>
                <a:latin typeface="Arial" panose="020B0604020202020204" pitchFamily="34" charset="0"/>
              </a:rPr>
              <a:t>Performance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00099"/>
                </a:solidFill>
                <a:latin typeface="Arial" panose="020B0604020202020204" pitchFamily="34" charset="0"/>
              </a:rPr>
              <a:t>Management</a:t>
            </a:r>
          </a:p>
        </p:txBody>
      </p:sp>
      <p:sp>
        <p:nvSpPr>
          <p:cNvPr id="45062" name="Oval 7">
            <a:extLst>
              <a:ext uri="{FF2B5EF4-FFF2-40B4-BE49-F238E27FC236}">
                <a16:creationId xmlns:a16="http://schemas.microsoft.com/office/drawing/2014/main" id="{53D30BBF-6DC6-47EF-8E1F-4ED49578D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714626"/>
            <a:ext cx="3943350" cy="3457575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5063" name="Oval 8">
            <a:extLst>
              <a:ext uri="{FF2B5EF4-FFF2-40B4-BE49-F238E27FC236}">
                <a16:creationId xmlns:a16="http://schemas.microsoft.com/office/drawing/2014/main" id="{9AE8A27B-EF20-47B2-8AE6-12099D96C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0" y="2714626"/>
            <a:ext cx="3943350" cy="3457575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8" name="Picture 7" descr="Image result for learning for success">
            <a:extLst>
              <a:ext uri="{FF2B5EF4-FFF2-40B4-BE49-F238E27FC236}">
                <a16:creationId xmlns:a16="http://schemas.microsoft.com/office/drawing/2014/main" id="{B4FFAD24-1DD6-4BAD-8666-8E44491D2B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0"/>
            <a:ext cx="2247900" cy="1272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5CAADE9-A467-4CE5-8B9C-721836032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688" y="0"/>
            <a:ext cx="7521411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45059" grpId="0"/>
      <p:bldP spid="45060" grpId="0"/>
      <p:bldP spid="45061" grpId="0"/>
      <p:bldP spid="45062" grpId="0" animBg="1"/>
      <p:bldP spid="450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binar: How to rapidly turn PM into a business recovery tool!">
            <a:extLst>
              <a:ext uri="{FF2B5EF4-FFF2-40B4-BE49-F238E27FC236}">
                <a16:creationId xmlns:a16="http://schemas.microsoft.com/office/drawing/2014/main" id="{1B906908-9616-41C9-A421-F4DE52AC2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4312"/>
            <a:ext cx="11430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learning for success">
            <a:extLst>
              <a:ext uri="{FF2B5EF4-FFF2-40B4-BE49-F238E27FC236}">
                <a16:creationId xmlns:a16="http://schemas.microsoft.com/office/drawing/2014/main" id="{1B46F189-4B19-4131-AED2-E9B075AD853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0" y="361950"/>
            <a:ext cx="1896850" cy="97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1372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ECBCEC4-DDC6-4DD3-8582-AB47B2A7A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5676" y="3753492"/>
            <a:ext cx="5946202" cy="838831"/>
          </a:xfrm>
        </p:spPr>
        <p:txBody>
          <a:bodyPr anchor="b">
            <a:normAutofit/>
          </a:bodyPr>
          <a:lstStyle/>
          <a:p>
            <a:pPr algn="r"/>
            <a:r>
              <a:rPr lang="en-GB" sz="1800" b="1">
                <a:solidFill>
                  <a:srgbClr val="000000"/>
                </a:solidFill>
                <a:hlinkClick r:id="rId3"/>
              </a:rPr>
              <a:t>norman@learn4s.com</a:t>
            </a:r>
            <a:endParaRPr lang="en-GB" sz="1800" b="1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15B7F-5592-40A6-A22D-192BDB9B0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5299" y="4592325"/>
            <a:ext cx="5946579" cy="1514185"/>
          </a:xfrm>
        </p:spPr>
        <p:txBody>
          <a:bodyPr anchor="t">
            <a:normAutofit/>
          </a:bodyPr>
          <a:lstStyle/>
          <a:p>
            <a:pPr algn="r"/>
            <a:r>
              <a:rPr lang="en-GB" sz="4000">
                <a:solidFill>
                  <a:srgbClr val="000000"/>
                </a:solidFill>
                <a:latin typeface="Comic Sans MS" panose="030F0702030302020204" pitchFamily="66" charset="0"/>
              </a:rPr>
              <a:t>Thank you</a:t>
            </a:r>
          </a:p>
        </p:txBody>
      </p:sp>
      <p:sp>
        <p:nvSpPr>
          <p:cNvPr id="25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jigsaw piece">
            <a:extLst>
              <a:ext uri="{FF2B5EF4-FFF2-40B4-BE49-F238E27FC236}">
                <a16:creationId xmlns:a16="http://schemas.microsoft.com/office/drawing/2014/main" id="{8133B08F-D4AA-450B-B2FF-11D0FD8A679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25902" y="228600"/>
            <a:ext cx="2139635" cy="2066859"/>
          </a:xfrm>
          <a:prstGeom prst="rect">
            <a:avLst/>
          </a:prstGeom>
          <a:noFill/>
        </p:spPr>
      </p:pic>
      <p:pic>
        <p:nvPicPr>
          <p:cNvPr id="9" name="Graphic 8" descr="Smiling Face with No Fill">
            <a:extLst>
              <a:ext uri="{FF2B5EF4-FFF2-40B4-BE49-F238E27FC236}">
                <a16:creationId xmlns:a16="http://schemas.microsoft.com/office/drawing/2014/main" id="{55D23841-AA26-4AC0-840F-EEF45ED8F3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181" y="2839031"/>
            <a:ext cx="3163437" cy="316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7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E0965-C3C8-42F2-A74D-C21A22002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1325563"/>
          </a:xfrm>
        </p:spPr>
        <p:txBody>
          <a:bodyPr/>
          <a:lstStyle/>
          <a:p>
            <a:r>
              <a:rPr lang="en-GB" b="1">
                <a:solidFill>
                  <a:schemeClr val="accent1"/>
                </a:solidFill>
                <a:cs typeface="Calibri Light"/>
              </a:rPr>
              <a:t>Who we work with.....</a:t>
            </a:r>
            <a:endParaRPr lang="en-GB" b="1">
              <a:solidFill>
                <a:schemeClr val="accent1"/>
              </a:solidFill>
            </a:endParaRP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6B80A85-4FAB-40D9-8C57-685E3559E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39" y="1006117"/>
            <a:ext cx="12194076" cy="5846582"/>
          </a:xfrm>
        </p:spPr>
      </p:pic>
    </p:spTree>
    <p:extLst>
      <p:ext uri="{BB962C8B-B14F-4D97-AF65-F5344CB8AC3E}">
        <p14:creationId xmlns:p14="http://schemas.microsoft.com/office/powerpoint/2010/main" val="2032477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ECBCEC4-DDC6-4DD3-8582-AB47B2A7A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5676" y="3753492"/>
            <a:ext cx="5946202" cy="838831"/>
          </a:xfrm>
        </p:spPr>
        <p:txBody>
          <a:bodyPr anchor="b">
            <a:normAutofit/>
          </a:bodyPr>
          <a:lstStyle/>
          <a:p>
            <a:pPr algn="r"/>
            <a:r>
              <a:rPr lang="en-GB" sz="1800" b="1">
                <a:solidFill>
                  <a:srgbClr val="000000"/>
                </a:solidFill>
                <a:hlinkClick r:id="rId3"/>
              </a:rPr>
              <a:t>norman@learn4s.com</a:t>
            </a:r>
            <a:endParaRPr lang="en-GB" sz="1800" b="1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15B7F-5592-40A6-A22D-192BDB9B0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5299" y="4592325"/>
            <a:ext cx="5946579" cy="1514185"/>
          </a:xfrm>
        </p:spPr>
        <p:txBody>
          <a:bodyPr anchor="t">
            <a:normAutofit/>
          </a:bodyPr>
          <a:lstStyle/>
          <a:p>
            <a:pPr algn="r"/>
            <a:r>
              <a:rPr lang="en-GB" sz="4000">
                <a:solidFill>
                  <a:srgbClr val="000000"/>
                </a:solidFill>
                <a:latin typeface="Comic Sans MS" panose="030F0702030302020204" pitchFamily="66" charset="0"/>
              </a:rPr>
              <a:t>Thank you</a:t>
            </a:r>
          </a:p>
        </p:txBody>
      </p:sp>
      <p:sp>
        <p:nvSpPr>
          <p:cNvPr id="25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jigsaw piece">
            <a:extLst>
              <a:ext uri="{FF2B5EF4-FFF2-40B4-BE49-F238E27FC236}">
                <a16:creationId xmlns:a16="http://schemas.microsoft.com/office/drawing/2014/main" id="{8133B08F-D4AA-450B-B2FF-11D0FD8A679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25902" y="228600"/>
            <a:ext cx="2139635" cy="2066859"/>
          </a:xfrm>
          <a:prstGeom prst="rect">
            <a:avLst/>
          </a:prstGeom>
          <a:noFill/>
        </p:spPr>
      </p:pic>
      <p:pic>
        <p:nvPicPr>
          <p:cNvPr id="9" name="Graphic 8" descr="Smiling Face with No Fill">
            <a:extLst>
              <a:ext uri="{FF2B5EF4-FFF2-40B4-BE49-F238E27FC236}">
                <a16:creationId xmlns:a16="http://schemas.microsoft.com/office/drawing/2014/main" id="{55D23841-AA26-4AC0-840F-EEF45ED8F3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181" y="2839031"/>
            <a:ext cx="3163437" cy="316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72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BF997A-6C98-4CF0-B787-BDA251371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4212" y="4471309"/>
            <a:ext cx="12192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09C0E4-13DC-401C-9D64-1696CC96D33E}"/>
              </a:ext>
            </a:extLst>
          </p:cNvPr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You can login to </a:t>
            </a:r>
            <a:r>
              <a:rPr lang="en-GB" dirty="0">
                <a:solidFill>
                  <a:srgbClr val="1155CC"/>
                </a:solidFill>
                <a:latin typeface="Arial" panose="020B0604020202020204" pitchFamily="34" charset="0"/>
                <a:hlinkClick r:id="rId2"/>
              </a:rPr>
              <a:t>www.selectstrategy.com/reviews</a:t>
            </a:r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Use login: </a:t>
            </a:r>
            <a:r>
              <a:rPr lang="en-GB" dirty="0">
                <a:solidFill>
                  <a:srgbClr val="1155CC"/>
                </a:solidFill>
                <a:latin typeface="Arial" panose="020B0604020202020204" pitchFamily="34" charset="0"/>
                <a:hlinkClick r:id="rId3"/>
              </a:rPr>
              <a:t>admin@democo.com</a:t>
            </a:r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Password: 4admin_test!</a:t>
            </a:r>
            <a:endParaRPr lang="en-GB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567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5C6A4-C4F0-4503-8875-FE1620D53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461913"/>
            <a:ext cx="2823275" cy="56478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Some Performance Management</a:t>
            </a:r>
            <a:br>
              <a:rPr lang="en-US" sz="32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91F96-000C-46C3-ACBB-BF9A5E24E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/>
          </a:bodyPr>
          <a:lstStyle/>
          <a:p>
            <a:r>
              <a:rPr lang="en-GB" sz="2000" dirty="0"/>
              <a:t>Take up valuable staff time</a:t>
            </a:r>
          </a:p>
          <a:p>
            <a:endParaRPr lang="en-GB" sz="2000" dirty="0"/>
          </a:p>
          <a:p>
            <a:r>
              <a:rPr lang="en-GB" sz="2000" dirty="0"/>
              <a:t>Seem “old fashioned” clunky</a:t>
            </a:r>
          </a:p>
          <a:p>
            <a:pPr marL="0" indent="0">
              <a:buNone/>
            </a:pPr>
            <a:r>
              <a:rPr lang="en-GB" sz="2000" dirty="0"/>
              <a:t>   Paper based or Paper based           </a:t>
            </a:r>
          </a:p>
          <a:p>
            <a:pPr marL="0" indent="0">
              <a:buNone/>
            </a:pPr>
            <a:r>
              <a:rPr lang="en-GB" sz="2000" dirty="0"/>
              <a:t>    system on line 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Not Tailored to the individual, Team and division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8B9B8-248C-4D09-A99A-40750D6E6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/>
          </a:bodyPr>
          <a:lstStyle/>
          <a:p>
            <a:r>
              <a:rPr lang="en-GB" sz="2000"/>
              <a:t>No Feedback to affirm or adjust behaviour</a:t>
            </a:r>
          </a:p>
          <a:p>
            <a:endParaRPr lang="en-GB" sz="2000"/>
          </a:p>
          <a:p>
            <a:r>
              <a:rPr lang="en-GB" sz="2000"/>
              <a:t>No Measurement in place, including that of our culture</a:t>
            </a:r>
          </a:p>
          <a:p>
            <a:endParaRPr lang="en-GB" sz="2000"/>
          </a:p>
          <a:p>
            <a:r>
              <a:rPr lang="en-GB" sz="2000"/>
              <a:t>No S.M.A.R.T. goals or ongoing coaching conversations as part of the process -</a:t>
            </a:r>
          </a:p>
        </p:txBody>
      </p:sp>
    </p:spTree>
    <p:extLst>
      <p:ext uri="{BB962C8B-B14F-4D97-AF65-F5344CB8AC3E}">
        <p14:creationId xmlns:p14="http://schemas.microsoft.com/office/powerpoint/2010/main" val="514715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69E421-C852-41E0-A7AB-19B37E27A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669" y="0"/>
            <a:ext cx="8329353" cy="6858000"/>
          </a:xfrm>
          <a:prstGeom prst="rect">
            <a:avLst/>
          </a:prstGeom>
        </p:spPr>
      </p:pic>
      <p:pic>
        <p:nvPicPr>
          <p:cNvPr id="4" name="Picture 3" descr="Image result for learning for success">
            <a:extLst>
              <a:ext uri="{FF2B5EF4-FFF2-40B4-BE49-F238E27FC236}">
                <a16:creationId xmlns:a16="http://schemas.microsoft.com/office/drawing/2014/main" id="{F654A2B9-83A7-4734-875C-DF9C6E0670E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0"/>
            <a:ext cx="2247900" cy="1272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704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B5701-80E2-4855-8FC0-AA9CC1A1E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accent1"/>
                </a:solidFill>
                <a:latin typeface="Times New Roman"/>
                <a:cs typeface="Calibri Light"/>
              </a:rPr>
              <a:t>Our Approach.....</a:t>
            </a:r>
            <a:endParaRPr lang="en-GB" b="1">
              <a:solidFill>
                <a:schemeClr val="accent1"/>
              </a:solidFill>
              <a:latin typeface="Times New Roman"/>
            </a:endParaRPr>
          </a:p>
        </p:txBody>
      </p:sp>
      <p:pic>
        <p:nvPicPr>
          <p:cNvPr id="5" name="Picture 5" descr="A person wearing glasses&#10;&#10;Description automatically generated">
            <a:extLst>
              <a:ext uri="{FF2B5EF4-FFF2-40B4-BE49-F238E27FC236}">
                <a16:creationId xmlns:a16="http://schemas.microsoft.com/office/drawing/2014/main" id="{0F0C374B-ED1E-4AD0-85BD-2F0D4D1536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7596" y="1644236"/>
            <a:ext cx="5981094" cy="453268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81AC9-D682-4B9C-8CCB-DC97519828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cs typeface="Calibri"/>
              </a:rPr>
              <a:t>"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606A5-A5F9-4DF5-8090-C2103E514449}"/>
              </a:ext>
            </a:extLst>
          </p:cNvPr>
          <p:cNvSpPr txBox="1"/>
          <p:nvPr/>
        </p:nvSpPr>
        <p:spPr>
          <a:xfrm>
            <a:off x="7506306" y="2426305"/>
            <a:ext cx="3444723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cs typeface="Calibri"/>
              </a:rPr>
              <a:t>"Start with the customer and work back to the technology"</a:t>
            </a:r>
          </a:p>
        </p:txBody>
      </p:sp>
    </p:spTree>
    <p:extLst>
      <p:ext uri="{BB962C8B-B14F-4D97-AF65-F5344CB8AC3E}">
        <p14:creationId xmlns:p14="http://schemas.microsoft.com/office/powerpoint/2010/main" val="3509444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143F44-9BC8-4C4C-A105-F76180A88CFE}"/>
              </a:ext>
            </a:extLst>
          </p:cNvPr>
          <p:cNvSpPr txBox="1"/>
          <p:nvPr/>
        </p:nvSpPr>
        <p:spPr>
          <a:xfrm>
            <a:off x="3791558" y="630421"/>
            <a:ext cx="55001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u="sng" dirty="0">
                <a:solidFill>
                  <a:srgbClr val="0070C0"/>
                </a:solidFill>
              </a:rPr>
              <a:t>Benefits of this 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E7966-3DFC-445F-8584-B887060A0068}"/>
              </a:ext>
            </a:extLst>
          </p:cNvPr>
          <p:cNvSpPr txBox="1"/>
          <p:nvPr/>
        </p:nvSpPr>
        <p:spPr>
          <a:xfrm>
            <a:off x="1110343" y="1632857"/>
            <a:ext cx="5903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1. Peer and Upward Appraisals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156C8A-1209-4E07-AF58-ABA2DFCF6B98}"/>
              </a:ext>
            </a:extLst>
          </p:cNvPr>
          <p:cNvSpPr txBox="1"/>
          <p:nvPr/>
        </p:nvSpPr>
        <p:spPr>
          <a:xfrm>
            <a:off x="1110343" y="2244785"/>
            <a:ext cx="5282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2. Tailored to the individual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62C5A-471D-47EE-8C29-7087D512936B}"/>
              </a:ext>
            </a:extLst>
          </p:cNvPr>
          <p:cNvSpPr txBox="1"/>
          <p:nvPr/>
        </p:nvSpPr>
        <p:spPr>
          <a:xfrm>
            <a:off x="1110343" y="2868289"/>
            <a:ext cx="578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3. Affirm or Adjust behaviours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07ED10-86E9-48C3-9A33-BCEE347DF353}"/>
              </a:ext>
            </a:extLst>
          </p:cNvPr>
          <p:cNvSpPr txBox="1"/>
          <p:nvPr/>
        </p:nvSpPr>
        <p:spPr>
          <a:xfrm>
            <a:off x="1110343" y="3573625"/>
            <a:ext cx="4641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4. Dynamic Goal Setting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CC16E2-33B4-4841-BF74-5B248A9DA384}"/>
              </a:ext>
            </a:extLst>
          </p:cNvPr>
          <p:cNvSpPr txBox="1"/>
          <p:nvPr/>
        </p:nvSpPr>
        <p:spPr>
          <a:xfrm>
            <a:off x="1220429" y="4578813"/>
            <a:ext cx="110816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5. Links Measurable Performance </a:t>
            </a:r>
          </a:p>
          <a:p>
            <a:r>
              <a:rPr lang="en-GB" sz="3600" dirty="0"/>
              <a:t>    feedback to Training</a:t>
            </a:r>
          </a:p>
          <a:p>
            <a:endParaRPr lang="en-GB" sz="1200" dirty="0"/>
          </a:p>
          <a:p>
            <a:endParaRPr lang="en-GB" sz="1200" dirty="0"/>
          </a:p>
          <a:p>
            <a:r>
              <a:rPr lang="en-GB" dirty="0"/>
              <a:t>User name:   Reviews4U                                               please do click here </a:t>
            </a:r>
          </a:p>
          <a:p>
            <a:endParaRPr lang="en-GB" dirty="0"/>
          </a:p>
          <a:p>
            <a:r>
              <a:rPr lang="en-GB" dirty="0"/>
              <a:t>Password : demo18:_gr8</a:t>
            </a:r>
          </a:p>
          <a:p>
            <a:endParaRPr lang="en-GB" sz="1200" dirty="0"/>
          </a:p>
        </p:txBody>
      </p:sp>
      <p:pic>
        <p:nvPicPr>
          <p:cNvPr id="8" name="Picture 7" descr="Image result for learning for success">
            <a:extLst>
              <a:ext uri="{FF2B5EF4-FFF2-40B4-BE49-F238E27FC236}">
                <a16:creationId xmlns:a16="http://schemas.microsoft.com/office/drawing/2014/main" id="{33B1777E-345A-4860-820D-3220863F3E6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538" y="-5849"/>
            <a:ext cx="2520462" cy="12725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A2DAF15-A42C-43A3-BA4E-117363D3493E}"/>
              </a:ext>
            </a:extLst>
          </p:cNvPr>
          <p:cNvSpPr/>
          <p:nvPr/>
        </p:nvSpPr>
        <p:spPr>
          <a:xfrm>
            <a:off x="5751935" y="6075886"/>
            <a:ext cx="5874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GB" sz="2400" b="1" dirty="0">
                <a:solidFill>
                  <a:srgbClr val="1155CC"/>
                </a:solidFill>
                <a:latin typeface="Arial" panose="020B0604020202020204" pitchFamily="34" charset="0"/>
                <a:hlinkClick r:id="rId3"/>
              </a:rPr>
              <a:t>http://www.selectstrategy.com/reviews</a:t>
            </a:r>
            <a:endParaRPr lang="en-GB" b="1" dirty="0">
              <a:solidFill>
                <a:srgbClr val="1155CC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3191AA-A804-4595-931B-EC12219617CC}"/>
              </a:ext>
            </a:extLst>
          </p:cNvPr>
          <p:cNvCxnSpPr>
            <a:cxnSpLocks/>
          </p:cNvCxnSpPr>
          <p:nvPr/>
        </p:nvCxnSpPr>
        <p:spPr>
          <a:xfrm>
            <a:off x="7880808" y="5957740"/>
            <a:ext cx="273378" cy="905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89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C2D05E-3404-4EB2-8082-567E6CA62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07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A7F6EA-60F9-4FF0-AF3F-92822EFDE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63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C2411A-0A4E-40A6-BFB0-931C8EF38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2735</TotalTime>
  <Words>254</Words>
  <Application>Microsoft Office PowerPoint</Application>
  <PresentationFormat>Widescreen</PresentationFormat>
  <Paragraphs>58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Who we work with.....</vt:lpstr>
      <vt:lpstr>Some Performance Management Problems</vt:lpstr>
      <vt:lpstr>PowerPoint Presentation</vt:lpstr>
      <vt:lpstr>Our Approach.....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Steps……</vt:lpstr>
      <vt:lpstr>Thank you</vt:lpstr>
      <vt:lpstr>PowerPoint Presentation</vt:lpstr>
      <vt:lpstr>PowerPoint Presentation</vt:lpstr>
      <vt:lpstr>Thank you</vt:lpstr>
      <vt:lpstr>Thank 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Norman Murray</dc:creator>
  <cp:lastModifiedBy>Norman Murray</cp:lastModifiedBy>
  <cp:revision>1</cp:revision>
  <dcterms:created xsi:type="dcterms:W3CDTF">2020-11-09T11:26:57Z</dcterms:created>
  <dcterms:modified xsi:type="dcterms:W3CDTF">2021-11-01T14:51:26Z</dcterms:modified>
</cp:coreProperties>
</file>